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8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9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Relationship Id="rId3" Target="../media/image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2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2853"/>
            <a:ext cx="18284428" cy="10199284"/>
            <a:chOff x="0" y="0"/>
            <a:chExt cx="24379238" cy="13599046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24379301" cy="13599033"/>
            </a:xfrm>
            <a:custGeom>
              <a:avLst/>
              <a:gdLst/>
              <a:ahLst/>
              <a:cxnLst/>
              <a:rect r="r" b="b" t="t" l="l"/>
              <a:pathLst>
                <a:path h="13599033" w="24379301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0" t="-29" r="0" b="-29"/>
              </a:stretch>
            </a:blip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16373062" y="9785878"/>
            <a:ext cx="1914938" cy="456260"/>
          </a:xfrm>
          <a:custGeom>
            <a:avLst/>
            <a:gdLst/>
            <a:ahLst/>
            <a:cxnLst/>
            <a:rect r="r" b="b" t="t" l="l"/>
            <a:pathLst>
              <a:path h="456260" w="1914938">
                <a:moveTo>
                  <a:pt x="0" y="0"/>
                </a:moveTo>
                <a:lnTo>
                  <a:pt x="1914938" y="0"/>
                </a:lnTo>
                <a:lnTo>
                  <a:pt x="1914938" y="456259"/>
                </a:lnTo>
                <a:lnTo>
                  <a:pt x="0" y="4562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78174" r="0" b="-101627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DAHHoX0RC48</dc:identifier>
  <dcterms:modified xsi:type="dcterms:W3CDTF">2011-08-01T06:04:30Z</dcterms:modified>
  <cp:revision>1</cp:revision>
  <dc:title>Love_Renews_the_Mind.pptx</dc:title>
</cp:coreProperties>
</file>