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80DFC-CFAF-4A4A-9739-101CA0EF89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3A280C-F33A-441D-A4D7-DB849CC2A6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087EBC-F5DC-4AC2-A9E8-7E4AFFCA3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15B9-8165-4DE6-A795-09445803DBF4}" type="datetimeFigureOut">
              <a:rPr lang="en-ID" smtClean="0"/>
              <a:t>21/02/2026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79B503-EB9B-45FE-BDDF-2DB5E3EA6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FD86F9-32F8-4A36-8338-EFFA09102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0226-CD9D-4E51-8556-F3FF1651161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15247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9FDC89-5396-4A22-8307-2CC052813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5A0366-B3C8-4027-AFE5-1E472B3EF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21F231-B6DF-4361-8377-46DAFB719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15B9-8165-4DE6-A795-09445803DBF4}" type="datetimeFigureOut">
              <a:rPr lang="en-ID" smtClean="0"/>
              <a:t>21/02/2026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9E95F4-8595-4047-82AE-F63EAA5B4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5A4464-2883-4D42-93E4-B2E3ED89A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0226-CD9D-4E51-8556-F3FF1651161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21145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AA34A0-A931-45AF-A9EF-B20ACE8D2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38FFCD-3292-4897-98C9-30B02442E9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C332C-6140-4405-BF21-B4D85E0EA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15B9-8165-4DE6-A795-09445803DBF4}" type="datetimeFigureOut">
              <a:rPr lang="en-ID" smtClean="0"/>
              <a:t>21/02/2026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6E829C-B6F5-46D4-9193-4475363AB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25A0E-8A27-426A-B8B6-B67BDF309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0226-CD9D-4E51-8556-F3FF1651161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38262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D4FCE-35EF-4E99-AB65-6CCCF06E0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9BC5A9-EAAD-4F5C-AF26-97E4AED887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6E642E-CC97-480A-95CF-458699DD0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15B9-8165-4DE6-A795-09445803DBF4}" type="datetimeFigureOut">
              <a:rPr lang="en-ID" smtClean="0"/>
              <a:t>21/02/2026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2B0368-89DA-4B0E-A406-6433A2A57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51B2E-A9DE-4723-A6F3-3311FED90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0226-CD9D-4E51-8556-F3FF1651161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67798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08D73E-95DA-4B26-B00A-046A84AD8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D0E02E-755C-4B6E-94B8-2E2592506E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DCA423-6E94-4077-9E09-69BEBD14D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15B9-8165-4DE6-A795-09445803DBF4}" type="datetimeFigureOut">
              <a:rPr lang="en-ID" smtClean="0"/>
              <a:t>21/02/2026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0FD7FF-BBD7-4A23-9DE3-54A76B1E8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9288CD-46B4-4281-B1F0-62B5B6064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0226-CD9D-4E51-8556-F3FF1651161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483751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7DB69-F232-4169-B8C3-6BC20AD0A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F1F63-2632-40E8-878C-C75EED97AF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50FCA6-DB84-4F49-8D15-8618317A45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DF0C5B-43B7-4052-859E-B8A3D6EEE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15B9-8165-4DE6-A795-09445803DBF4}" type="datetimeFigureOut">
              <a:rPr lang="en-ID" smtClean="0"/>
              <a:t>21/02/2026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D3B710-A993-4F56-A9A9-7F1694A73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FE95AF-7B2E-483E-91CA-8A3124505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0226-CD9D-4E51-8556-F3FF1651161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74544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748C0-9754-4AF0-9FC1-B2CA8A347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1DEBF2-1AC1-4686-B887-3AD6100459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FB62E2-DDF6-4142-87A8-F2063FCABF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03E6D9-C507-4C1F-A2F5-90E1A6B64D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BC8649-8120-4408-951B-7430CFE307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166595-EE18-4989-AF9A-F09CFB54F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15B9-8165-4DE6-A795-09445803DBF4}" type="datetimeFigureOut">
              <a:rPr lang="en-ID" smtClean="0"/>
              <a:t>21/02/2026</a:t>
            </a:fld>
            <a:endParaRPr lang="en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727390-DCD9-4C1A-B5AA-21D41F59B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7010FA-41D3-4D0E-A5A1-87019ECAA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0226-CD9D-4E51-8556-F3FF1651161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07073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838AF-F28E-425F-9DFB-07D84D0498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37658D-8F9D-427D-9504-4049B6BC3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15B9-8165-4DE6-A795-09445803DBF4}" type="datetimeFigureOut">
              <a:rPr lang="en-ID" smtClean="0"/>
              <a:t>21/02/2026</a:t>
            </a:fld>
            <a:endParaRPr lang="en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04444A-36A7-42AF-9C0E-8F27B0D75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397668-FF0F-4616-8458-BA61A6D59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0226-CD9D-4E51-8556-F3FF1651161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646178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B1267-BBB7-4D38-ABE1-C22CF8BED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15B9-8165-4DE6-A795-09445803DBF4}" type="datetimeFigureOut">
              <a:rPr lang="en-ID" smtClean="0"/>
              <a:t>21/02/2026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E5D4B2-25A6-411C-AA7B-CC1384288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3C11D6-CD34-4E01-AD8D-35F6651A0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0226-CD9D-4E51-8556-F3FF1651161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08957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B5CD0-5089-4B43-A67F-8E8A64408F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DC070-CA86-444F-91E4-A71810B826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5718DC-88A7-45DA-AC7C-986E769F7D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354789-486F-4FD4-8B9C-3905C36A2D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15B9-8165-4DE6-A795-09445803DBF4}" type="datetimeFigureOut">
              <a:rPr lang="en-ID" smtClean="0"/>
              <a:t>21/02/2026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C37992-DBCB-4F9D-BBA1-7015CF4D2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372C3F-67D0-4B62-AC5B-4776D5A10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0226-CD9D-4E51-8556-F3FF1651161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556262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394F8-698A-49C8-AACA-186DCA752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A3297D-9FA0-44DF-B698-7C1F94296B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B61943-39F8-4CBF-B03B-AFDFA0E09D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AB791E-09BD-42CC-8F52-2AF5F65B5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915B9-8165-4DE6-A795-09445803DBF4}" type="datetimeFigureOut">
              <a:rPr lang="en-ID" smtClean="0"/>
              <a:t>21/02/2026</a:t>
            </a:fld>
            <a:endParaRPr lang="en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8FE35D-B664-4693-ADEA-66803F54B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1D5671-8E54-4F14-8782-A307DB4F4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D0226-CD9D-4E51-8556-F3FF1651161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030381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F3308B-325B-4930-B3FC-21363D0BD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13E932-49B1-4E1B-9529-D833A00908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7CCF15-0774-4280-88FE-23AD0074C1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915B9-8165-4DE6-A795-09445803DBF4}" type="datetimeFigureOut">
              <a:rPr lang="en-ID" smtClean="0"/>
              <a:t>21/02/2026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625B2-80E6-4768-A2D8-EE1ED9CBB6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72F8FC-9D34-4191-A6B7-AE1D38077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D0226-CD9D-4E51-8556-F3FF16511616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64434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3A2FB-405E-4413-9F8A-C6F3805EB7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59A8B0-5B38-430A-BC89-B01166B11EC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D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B03853-F2B8-46A6-A677-C1F523107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70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1DE7C-BD33-4F28-A337-C0BF10358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3FA8FD6-E7FD-4814-82D3-D0D1545162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951840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8982C-8577-4C6E-8F07-E47F8652D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BBEDEFE-7757-4117-B0ED-5AE0FFAB55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302114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4968E-66C9-4109-975D-293BE9CE8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574B423-3245-4FDA-9AEB-6EF2DC7ECD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121946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2C868-C3D3-45AF-B3EC-E789ED018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DFD7429-2540-4A71-87A9-CBF100753C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64773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yolanda agustia soegiarto</dc:creator>
  <cp:lastModifiedBy>yolanda agustia soegiarto</cp:lastModifiedBy>
  <cp:revision>1</cp:revision>
  <dcterms:created xsi:type="dcterms:W3CDTF">2026-02-21T02:26:11Z</dcterms:created>
  <dcterms:modified xsi:type="dcterms:W3CDTF">2026-02-21T02:26:22Z</dcterms:modified>
</cp:coreProperties>
</file>